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5"/>
  </p:normalViewPr>
  <p:slideViewPr>
    <p:cSldViewPr snapToGrid="0" snapToObjects="1">
      <p:cViewPr varScale="1">
        <p:scale>
          <a:sx n="42" d="100"/>
          <a:sy n="42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36562" indent="-436562">
              <a:defRPr sz="3300"/>
            </a:lvl1pPr>
            <a:lvl2pPr marL="1071562" indent="-436562">
              <a:defRPr sz="3300"/>
            </a:lvl2pPr>
            <a:lvl3pPr marL="1706562" indent="-436562">
              <a:defRPr sz="3300"/>
            </a:lvl3pPr>
            <a:lvl4pPr marL="2341562" indent="-436562">
              <a:defRPr sz="3300"/>
            </a:lvl4pPr>
            <a:lvl5pPr marL="2976562" indent="-436562">
              <a:defRPr sz="3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436562" indent="-436562">
              <a:defRPr sz="3300"/>
            </a:lvl1pPr>
            <a:lvl2pPr marL="1071562" indent="-436562">
              <a:defRPr sz="3300"/>
            </a:lvl2pPr>
            <a:lvl3pPr marL="1706562" indent="-436562">
              <a:defRPr sz="3300"/>
            </a:lvl3pPr>
            <a:lvl4pPr marL="2341562" indent="-436562">
              <a:defRPr sz="3300"/>
            </a:lvl4pPr>
            <a:lvl5pPr marL="2976562" indent="-436562">
              <a:defRPr sz="3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effectLst>
            <a:outerShdw blurRad="76200" dist="635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7.png"/><Relationship Id="rId4" Type="http://schemas.openxmlformats.org/officeDocument/2006/relationships/video" Target="../media/media2.mov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make a custom block in EV3 Classroo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How to make a custom block in EV3 Classroom</a:t>
            </a:r>
          </a:p>
        </p:txBody>
      </p:sp>
      <p:sp>
        <p:nvSpPr>
          <p:cNvPr id="120" name="By Avek Dongol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  <a:effectLst>
                  <a:outerShdw blurRad="76200" dist="63500" dir="2700000" rotWithShape="0">
                    <a:srgbClr val="000000"/>
                  </a:outerShdw>
                </a:effectLst>
              </a:defRPr>
            </a:lvl1pPr>
          </a:lstStyle>
          <a:p>
            <a:r>
              <a:t>By Avek Dongol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HOW TO MAKE A CUSTOM BLOCK IN EV3 CLASSROOM"/>
          <p:cNvSpPr txBox="1">
            <a:spLocks noGrp="1"/>
          </p:cNvSpPr>
          <p:nvPr>
            <p:ph type="title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pic>
        <p:nvPicPr>
          <p:cNvPr id="124" name="Screen Shot 2021-08-29 at 10.36.59 AM.png" descr="Screen Shot 2021-08-29 at 10.36.5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08" y="1253374"/>
            <a:ext cx="14342184" cy="1035225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"/>
          <p:cNvSpPr txBox="1"/>
          <p:nvPr/>
        </p:nvSpPr>
        <p:spPr>
          <a:xfrm>
            <a:off x="4764092" y="12392351"/>
            <a:ext cx="14855816" cy="56044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126" name="Arrow"/>
          <p:cNvSpPr/>
          <p:nvPr/>
        </p:nvSpPr>
        <p:spPr>
          <a:xfrm>
            <a:off x="3091006" y="2499789"/>
            <a:ext cx="1780080" cy="456310"/>
          </a:xfrm>
          <a:prstGeom prst="rightArrow">
            <a:avLst>
              <a:gd name="adj1" fmla="val 30482"/>
              <a:gd name="adj2" fmla="val 9422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7" name="Arrow"/>
          <p:cNvSpPr/>
          <p:nvPr/>
        </p:nvSpPr>
        <p:spPr>
          <a:xfrm rot="16200000">
            <a:off x="6355570" y="12444421"/>
            <a:ext cx="1780079" cy="456310"/>
          </a:xfrm>
          <a:prstGeom prst="rightArrow">
            <a:avLst>
              <a:gd name="adj1" fmla="val 30482"/>
              <a:gd name="adj2" fmla="val 9422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8" name="Rounded Rectangle Rounded rectangle" descr="Rounded Rectangle 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93" y="2224231"/>
            <a:ext cx="971551" cy="7996037"/>
          </a:xfrm>
          <a:prstGeom prst="rect">
            <a:avLst/>
          </a:prstGeom>
        </p:spPr>
      </p:pic>
      <p:pic>
        <p:nvPicPr>
          <p:cNvPr id="130" name="Rounded Rectangle Rounded rectangle" descr="Rounded Rectangle Rounded 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0962" y="10996315"/>
            <a:ext cx="2549295" cy="69495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animBg="1" advAuto="0"/>
      <p:bldP spid="127" grpId="3" animBg="1" advAuto="0"/>
      <p:bldP spid="128" grpId="2" animBg="1" advAuto="0"/>
      <p:bldP spid="130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OW TO MAKE A CUSTOM BLOCK IN EV3 CLASSROOM"/>
          <p:cNvSpPr txBox="1">
            <a:spLocks noGrp="1"/>
          </p:cNvSpPr>
          <p:nvPr>
            <p:ph type="title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sp>
        <p:nvSpPr>
          <p:cNvPr id="134" name="Go to the “My Blocks” menu. There is a panel on the left of the window where there is a shortcut to the my blocks menu. (click to see next step)"/>
          <p:cNvSpPr txBox="1">
            <a:spLocks noGrp="1"/>
          </p:cNvSpPr>
          <p:nvPr>
            <p:ph type="body" sz="quarter" idx="1"/>
          </p:nvPr>
        </p:nvSpPr>
        <p:spPr>
          <a:xfrm>
            <a:off x="889000" y="1331652"/>
            <a:ext cx="6217285" cy="3108633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Go to the “My Blocks” menu. There is a panel on the left of the window where there is a shortcut to the my blocks menu. (click to see next step)</a:t>
            </a:r>
          </a:p>
        </p:txBody>
      </p:sp>
      <p:pic>
        <p:nvPicPr>
          <p:cNvPr id="135" name="Screen Shot 2021-08-28 at 2.02.59 PM.png" descr="Screen Shot 2021-08-28 at 2.02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32" y="1481720"/>
            <a:ext cx="5550244" cy="10752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val Oval" descr="Oval Oval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72" y="10911851"/>
            <a:ext cx="1493065" cy="1411098"/>
          </a:xfrm>
          <a:prstGeom prst="rect">
            <a:avLst/>
          </a:prstGeom>
        </p:spPr>
      </p:pic>
      <p:sp>
        <p:nvSpPr>
          <p:cNvPr id="138" name="Arrow"/>
          <p:cNvSpPr/>
          <p:nvPr/>
        </p:nvSpPr>
        <p:spPr>
          <a:xfrm>
            <a:off x="5550304" y="10995728"/>
            <a:ext cx="1305924" cy="776329"/>
          </a:xfrm>
          <a:prstGeom prst="rightArrow">
            <a:avLst>
              <a:gd name="adj1" fmla="val 32000"/>
              <a:gd name="adj2" fmla="val 8316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" name="The My Blocks Menu"/>
          <p:cNvSpPr txBox="1"/>
          <p:nvPr/>
        </p:nvSpPr>
        <p:spPr>
          <a:xfrm>
            <a:off x="1380852" y="11103668"/>
            <a:ext cx="391020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The My Blocks Menu</a:t>
            </a:r>
          </a:p>
        </p:txBody>
      </p:sp>
      <p:sp>
        <p:nvSpPr>
          <p:cNvPr id="140" name="Doing so will lead to what is on the right. Notice the “make a block” button. Press the button."/>
          <p:cNvSpPr txBox="1"/>
          <p:nvPr/>
        </p:nvSpPr>
        <p:spPr>
          <a:xfrm>
            <a:off x="12732096" y="1494212"/>
            <a:ext cx="6217286" cy="11971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t>Doing so will lead to what is on the right. Notice the “make a block” button. Press the button.</a:t>
            </a:r>
          </a:p>
        </p:txBody>
      </p:sp>
      <p:pic>
        <p:nvPicPr>
          <p:cNvPr id="141" name="Screen Shot 2021-08-28 at 2.23.02 PM.png" descr="Screen Shot 2021-08-28 at 2.23.0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323" y="1490931"/>
            <a:ext cx="3141385" cy="9860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val Oval" descr="Oval 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0270626" y="1839581"/>
            <a:ext cx="2147230" cy="747153"/>
          </a:xfrm>
          <a:prstGeom prst="rect">
            <a:avLst/>
          </a:prstGeom>
        </p:spPr>
      </p:pic>
      <p:sp>
        <p:nvSpPr>
          <p:cNvPr id="144" name="Arrow"/>
          <p:cNvSpPr/>
          <p:nvPr/>
        </p:nvSpPr>
        <p:spPr>
          <a:xfrm>
            <a:off x="22945765" y="1824993"/>
            <a:ext cx="1305924" cy="776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8" y="14256"/>
                </a:moveTo>
                <a:lnTo>
                  <a:pt x="10678" y="21600"/>
                </a:lnTo>
                <a:lnTo>
                  <a:pt x="0" y="10800"/>
                </a:lnTo>
                <a:lnTo>
                  <a:pt x="10678" y="0"/>
                </a:lnTo>
                <a:lnTo>
                  <a:pt x="106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3" animBg="1" advAuto="0"/>
      <p:bldP spid="138" grpId="2" animBg="1" advAuto="0"/>
      <p:bldP spid="139" grpId="1" animBg="1" advAuto="0"/>
      <p:bldP spid="140" grpId="4" animBg="1" advAuto="0"/>
      <p:bldP spid="141" grpId="5" animBg="1" advAuto="0"/>
      <p:bldP spid="142" grpId="7" animBg="1" advAuto="0"/>
      <p:bldP spid="144" grpId="6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21-08-29 at 11.17.11 AM.png" descr="Screen Shot 2021-08-29 at 11.17.1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137" y="1842135"/>
            <a:ext cx="6591301" cy="443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HOW TO MAKE A CUSTOM BLOCK IN EV3 CLASSROOM"/>
          <p:cNvSpPr txBox="1">
            <a:spLocks noGrp="1"/>
          </p:cNvSpPr>
          <p:nvPr>
            <p:ph type="title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sp>
        <p:nvSpPr>
          <p:cNvPr id="148" name="That will make the popup window on the right. You can change the names of labels, add labels and parameters, etc. Once you are done, press the save button."/>
          <p:cNvSpPr txBox="1"/>
          <p:nvPr/>
        </p:nvSpPr>
        <p:spPr>
          <a:xfrm>
            <a:off x="1363980" y="8517352"/>
            <a:ext cx="6424930" cy="234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742950">
              <a:spcBef>
                <a:spcPts val="5300"/>
              </a:spcBef>
              <a:defRPr sz="2970" b="0"/>
            </a:lvl1pPr>
          </a:lstStyle>
          <a:p>
            <a:r>
              <a:t>That will make the popup window on the right. You can change the names of labels, add labels and parameters, etc. Once you are done, press the save button.</a:t>
            </a:r>
          </a:p>
        </p:txBody>
      </p:sp>
      <p:pic>
        <p:nvPicPr>
          <p:cNvPr id="149" name="Screen Shot 2021-08-28 at 2.38.10 PM.png" descr="Screen Shot 2021-08-28 at 2.38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375" y="1730179"/>
            <a:ext cx="10092818" cy="6652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Oval Oval" descr="Oval Oval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95698" y="7496332"/>
            <a:ext cx="933802" cy="747153"/>
          </a:xfrm>
          <a:prstGeom prst="rect">
            <a:avLst/>
          </a:prstGeom>
        </p:spPr>
      </p:pic>
      <p:sp>
        <p:nvSpPr>
          <p:cNvPr id="152" name="Arrow"/>
          <p:cNvSpPr/>
          <p:nvPr/>
        </p:nvSpPr>
        <p:spPr>
          <a:xfrm rot="5400000">
            <a:off x="8009637" y="8694218"/>
            <a:ext cx="1305924" cy="776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8" y="14256"/>
                </a:moveTo>
                <a:lnTo>
                  <a:pt x="10678" y="21600"/>
                </a:lnTo>
                <a:lnTo>
                  <a:pt x="0" y="10800"/>
                </a:lnTo>
                <a:lnTo>
                  <a:pt x="10678" y="0"/>
                </a:lnTo>
                <a:lnTo>
                  <a:pt x="106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Tada! The block appears in the “My Blocks” category, and there is a define block where you put the block definition."/>
          <p:cNvSpPr txBox="1"/>
          <p:nvPr/>
        </p:nvSpPr>
        <p:spPr>
          <a:xfrm>
            <a:off x="14037656" y="2282998"/>
            <a:ext cx="3097415" cy="454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t>Tada! The block appears in the “My Blocks” category, and there is a define block where you put the block definition. </a:t>
            </a:r>
          </a:p>
        </p:txBody>
      </p:sp>
      <p:sp>
        <p:nvSpPr>
          <p:cNvPr id="154" name="Arrow"/>
          <p:cNvSpPr/>
          <p:nvPr/>
        </p:nvSpPr>
        <p:spPr>
          <a:xfrm rot="5400000">
            <a:off x="21618196" y="5304483"/>
            <a:ext cx="747153" cy="314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8" y="14256"/>
                </a:moveTo>
                <a:lnTo>
                  <a:pt x="10678" y="21600"/>
                </a:lnTo>
                <a:lnTo>
                  <a:pt x="0" y="10800"/>
                </a:lnTo>
                <a:lnTo>
                  <a:pt x="10678" y="0"/>
                </a:lnTo>
                <a:lnTo>
                  <a:pt x="106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Arrow"/>
          <p:cNvSpPr/>
          <p:nvPr/>
        </p:nvSpPr>
        <p:spPr>
          <a:xfrm rot="5400000">
            <a:off x="17961982" y="4391210"/>
            <a:ext cx="747153" cy="314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8" y="14256"/>
                </a:moveTo>
                <a:lnTo>
                  <a:pt x="10678" y="21600"/>
                </a:lnTo>
                <a:lnTo>
                  <a:pt x="0" y="10800"/>
                </a:lnTo>
                <a:lnTo>
                  <a:pt x="10678" y="0"/>
                </a:lnTo>
                <a:lnTo>
                  <a:pt x="106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Your block appears here!"/>
          <p:cNvSpPr txBox="1"/>
          <p:nvPr/>
        </p:nvSpPr>
        <p:spPr>
          <a:xfrm>
            <a:off x="17496204" y="5089383"/>
            <a:ext cx="2900624" cy="1305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rPr dirty="0"/>
              <a:t>Your block appears here!</a:t>
            </a:r>
          </a:p>
        </p:txBody>
      </p:sp>
      <p:pic>
        <p:nvPicPr>
          <p:cNvPr id="157" name="Rounded Rectangle Rounded rectangle" descr="Rounded Rectangle 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96476" y="3079018"/>
            <a:ext cx="2608812" cy="1013442"/>
          </a:xfrm>
          <a:prstGeom prst="rect">
            <a:avLst/>
          </a:prstGeom>
        </p:spPr>
      </p:pic>
      <p:sp>
        <p:nvSpPr>
          <p:cNvPr id="159" name="I will rename my block “My first block”."/>
          <p:cNvSpPr txBox="1"/>
          <p:nvPr/>
        </p:nvSpPr>
        <p:spPr>
          <a:xfrm>
            <a:off x="7224403" y="3433136"/>
            <a:ext cx="5630546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2500" b="0"/>
            </a:lvl1pPr>
          </a:lstStyle>
          <a:p>
            <a:r>
              <a:t>I will rename my block “My first block”.</a:t>
            </a:r>
          </a:p>
        </p:txBody>
      </p:sp>
      <p:pic>
        <p:nvPicPr>
          <p:cNvPr id="160" name="Screen Shot 2021-08-29 at 11.21.37 AM.png" descr="Screen Shot 2021-08-29 at 11.21.37 AM.png"/>
          <p:cNvPicPr>
            <a:picLocks noChangeAspect="1"/>
          </p:cNvPicPr>
          <p:nvPr/>
        </p:nvPicPr>
        <p:blipFill>
          <a:blip r:embed="rId6"/>
          <a:srcRect l="13389" t="4793" r="55766" b="56305"/>
          <a:stretch>
            <a:fillRect/>
          </a:stretch>
        </p:blipFill>
        <p:spPr>
          <a:xfrm>
            <a:off x="17050565" y="8333245"/>
            <a:ext cx="6852399" cy="4861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After the block is defined, right-click and then click edit to edit the block."/>
          <p:cNvSpPr txBox="1"/>
          <p:nvPr/>
        </p:nvSpPr>
        <p:spPr>
          <a:xfrm>
            <a:off x="9675038" y="10110944"/>
            <a:ext cx="6977554" cy="1305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t>After the block is defined, right-click and then click edit to edit the block.</a:t>
            </a:r>
          </a:p>
        </p:txBody>
      </p:sp>
      <p:pic>
        <p:nvPicPr>
          <p:cNvPr id="162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1424372" y="12150169"/>
            <a:ext cx="1720200" cy="600712"/>
          </a:xfrm>
          <a:prstGeom prst="rect">
            <a:avLst/>
          </a:prstGeom>
        </p:spPr>
      </p:pic>
      <p:sp>
        <p:nvSpPr>
          <p:cNvPr id="164" name="Arrow"/>
          <p:cNvSpPr/>
          <p:nvPr/>
        </p:nvSpPr>
        <p:spPr>
          <a:xfrm rot="10800000">
            <a:off x="20533080" y="12293448"/>
            <a:ext cx="747152" cy="314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8" y="14256"/>
                </a:moveTo>
                <a:lnTo>
                  <a:pt x="10678" y="21600"/>
                </a:lnTo>
                <a:lnTo>
                  <a:pt x="0" y="10800"/>
                </a:lnTo>
                <a:lnTo>
                  <a:pt x="10678" y="0"/>
                </a:lnTo>
                <a:lnTo>
                  <a:pt x="106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1" animBg="1" advAuto="0"/>
      <p:bldP spid="148" grpId="1" animBg="1" advAuto="0"/>
      <p:bldP spid="149" grpId="2" animBg="1" advAuto="0"/>
      <p:bldP spid="150" grpId="5" animBg="1" advAuto="0"/>
      <p:bldP spid="152" grpId="6" animBg="1" advAuto="0"/>
      <p:bldP spid="153" grpId="7" animBg="1" advAuto="0"/>
      <p:bldP spid="154" grpId="8" animBg="1" advAuto="0"/>
      <p:bldP spid="155" grpId="9" animBg="1" advAuto="0"/>
      <p:bldP spid="156" grpId="10" animBg="1" advAuto="0"/>
      <p:bldP spid="157" grpId="3" animBg="1" advAuto="0"/>
      <p:bldP spid="159" grpId="4" animBg="1" advAuto="0"/>
      <p:bldP spid="160" grpId="13" animBg="1" advAuto="0"/>
      <p:bldP spid="161" grpId="12" animBg="1" advAuto="0"/>
      <p:bldP spid="162" grpId="14" animBg="1" advAuto="0"/>
      <p:bldP spid="164" grpId="1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OW TO MAKE A CUSTOM BLOCK IN EV3 CLASSROOM"/>
          <p:cNvSpPr txBox="1">
            <a:spLocks noGrp="1"/>
          </p:cNvSpPr>
          <p:nvPr>
            <p:ph type="title" idx="4294967295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sp>
        <p:nvSpPr>
          <p:cNvPr id="167" name="There are three buttons above the bottom two: the first is to add a number/text input, the second to add a logic input, and the third is to add a label."/>
          <p:cNvSpPr txBox="1">
            <a:spLocks noGrp="1"/>
          </p:cNvSpPr>
          <p:nvPr>
            <p:ph type="body" sz="quarter" idx="4294967295"/>
          </p:nvPr>
        </p:nvSpPr>
        <p:spPr>
          <a:xfrm>
            <a:off x="1260532" y="2514138"/>
            <a:ext cx="3369138" cy="6011199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3300"/>
            </a:lvl1pPr>
          </a:lstStyle>
          <a:p>
            <a:r>
              <a:t>There are three buttons above the bottom two: the first is to add a number/text input, the second to add a logic input, and the third is to add a label. </a:t>
            </a:r>
          </a:p>
        </p:txBody>
      </p:sp>
      <p:pic>
        <p:nvPicPr>
          <p:cNvPr id="168" name="Screen Shot 2021-08-28 at 3.07.29 PM.png" descr="Screen Shot 2021-08-28 at 3.07.2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277" y="2611593"/>
            <a:ext cx="7697264" cy="501900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Once you press save, the define block will look like what is on the right. You can actually drag the inputs out, as shown in the video on the right."/>
          <p:cNvSpPr txBox="1"/>
          <p:nvPr/>
        </p:nvSpPr>
        <p:spPr>
          <a:xfrm>
            <a:off x="7396336" y="8328925"/>
            <a:ext cx="4393336" cy="3799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t>Once you press save, the define block will look like what is on the right. You can actually drag the inputs out, as shown in the video on the right.</a:t>
            </a:r>
          </a:p>
        </p:txBody>
      </p:sp>
      <p:pic>
        <p:nvPicPr>
          <p:cNvPr id="170" name="Screen Shot 2021-08-28 at 3.08.47 PM.png" descr="Screen Shot 2021-08-28 at 3.08.4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6961" y="8633841"/>
            <a:ext cx="4749801" cy="184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Oval Oval" descr="Oval Oval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92643" y="5177776"/>
            <a:ext cx="6157709" cy="1746989"/>
          </a:xfrm>
          <a:prstGeom prst="rect">
            <a:avLst/>
          </a:prstGeom>
        </p:spPr>
      </p:pic>
      <p:pic>
        <p:nvPicPr>
          <p:cNvPr id="173" name="Screen Recording 2021-08-28 at 3.14.04 PM.mov" descr="Screen Recording 2021-08-28 at 3.14.04 PM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30347" y="10779563"/>
            <a:ext cx="3932788" cy="2494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Screen Recording 2021-08-29 at 11.36.49 AM.mov" descr="Screen Recording 2021-08-29 at 11.36.49 AM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597839" y="1684369"/>
            <a:ext cx="8437820" cy="538868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Demo"/>
          <p:cNvSpPr txBox="1"/>
          <p:nvPr/>
        </p:nvSpPr>
        <p:spPr>
          <a:xfrm>
            <a:off x="13038044" y="3430413"/>
            <a:ext cx="119329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176" name="Arrow"/>
          <p:cNvSpPr/>
          <p:nvPr/>
        </p:nvSpPr>
        <p:spPr>
          <a:xfrm>
            <a:off x="13044912" y="3909254"/>
            <a:ext cx="1536086" cy="326889"/>
          </a:xfrm>
          <a:prstGeom prst="rightArrow">
            <a:avLst>
              <a:gd name="adj1" fmla="val 26056"/>
              <a:gd name="adj2" fmla="val 118643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9784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284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784"/>
                            </p:stCondLst>
                            <p:childTnLst>
                              <p:par>
                                <p:cTn id="29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5416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48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video>
              <p:cMediaNode vol="100000">
                <p:cTn id="54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video>
            <p:seq concurrent="1" prevAc="none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</p:childTnLst>
        </p:cTn>
      </p:par>
    </p:tnLst>
    <p:bldLst>
      <p:bldP spid="167" grpId="1" animBg="1" advAuto="0"/>
      <p:bldP spid="168" grpId="2" animBg="1" advAuto="0"/>
      <p:bldP spid="169" grpId="8" animBg="1" advAuto="0"/>
      <p:bldP spid="170" grpId="9" animBg="1" advAuto="0"/>
      <p:bldP spid="171" grpId="3" animBg="1" advAuto="0"/>
      <p:bldP spid="173" grpId="10" animBg="1" advAuto="0"/>
      <p:bldP spid="174" grpId="4" animBg="1" advAuto="0"/>
      <p:bldP spid="175" grpId="7" animBg="1" advAuto="0"/>
      <p:bldP spid="176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HOW TO MAKE A CUSTOM BLOCK IN EV3 CLASSROOM"/>
          <p:cNvSpPr txBox="1">
            <a:spLocks noGrp="1"/>
          </p:cNvSpPr>
          <p:nvPr>
            <p:ph type="title" idx="4294967295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rcRect l="25786" t="63745" r="17309"/>
          <a:stretch>
            <a:fillRect/>
          </a:stretch>
        </p:blipFill>
        <p:spPr>
          <a:xfrm>
            <a:off x="12273034" y="8887823"/>
            <a:ext cx="7354837" cy="4095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8-29 at 11.50.30 AM.png" descr="Screen Shot 2021-08-29 at 11.50.3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368" y="1111942"/>
            <a:ext cx="13318681" cy="755126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his is an application of custom blocks. In this picture, there are definitions for all movements (like going backwards, forwards, and turning)."/>
          <p:cNvSpPr txBox="1">
            <a:spLocks noGrp="1"/>
          </p:cNvSpPr>
          <p:nvPr>
            <p:ph type="body" sz="quarter" idx="4294967295"/>
          </p:nvPr>
        </p:nvSpPr>
        <p:spPr>
          <a:xfrm>
            <a:off x="2189297" y="1569632"/>
            <a:ext cx="6380059" cy="2744967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3300"/>
            </a:lvl1pPr>
          </a:lstStyle>
          <a:p>
            <a:r>
              <a:t>This is an application of custom blocks. In this picture, there are definitions for all movements (like going backwards, forwards, and turning).</a:t>
            </a:r>
          </a:p>
        </p:txBody>
      </p:sp>
      <p:sp>
        <p:nvSpPr>
          <p:cNvPr id="182" name="In this picture, the custom blocks are used. Not only do they make the code less repetitive, they also make the code easier to read."/>
          <p:cNvSpPr txBox="1"/>
          <p:nvPr/>
        </p:nvSpPr>
        <p:spPr>
          <a:xfrm>
            <a:off x="5433167" y="9736668"/>
            <a:ext cx="6380059" cy="2397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5900"/>
              </a:spcBef>
              <a:defRPr sz="3300" b="0"/>
            </a:lvl1pPr>
          </a:lstStyle>
          <a:p>
            <a:r>
              <a:t>In this picture, the custom blocks are used. Not only do they make the code less repetitive, they also make the code easier to read.</a:t>
            </a:r>
          </a:p>
        </p:txBody>
      </p:sp>
      <p:sp>
        <p:nvSpPr>
          <p:cNvPr id="183" name="Line"/>
          <p:cNvSpPr/>
          <p:nvPr/>
        </p:nvSpPr>
        <p:spPr>
          <a:xfrm flipH="1">
            <a:off x="18777389" y="4399742"/>
            <a:ext cx="640473" cy="327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Input"/>
          <p:cNvSpPr txBox="1"/>
          <p:nvPr/>
        </p:nvSpPr>
        <p:spPr>
          <a:xfrm>
            <a:off x="19385988" y="4083322"/>
            <a:ext cx="779997" cy="449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2300" b="0"/>
            </a:lvl1pPr>
          </a:lstStyle>
          <a:p>
            <a:r>
              <a:t>Input</a:t>
            </a:r>
          </a:p>
        </p:txBody>
      </p:sp>
      <p:sp>
        <p:nvSpPr>
          <p:cNvPr id="185" name="Line"/>
          <p:cNvSpPr/>
          <p:nvPr/>
        </p:nvSpPr>
        <p:spPr>
          <a:xfrm flipH="1">
            <a:off x="19171998" y="4854531"/>
            <a:ext cx="62574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6" name="Label"/>
          <p:cNvSpPr txBox="1"/>
          <p:nvPr/>
        </p:nvSpPr>
        <p:spPr>
          <a:xfrm>
            <a:off x="19906533" y="4630021"/>
            <a:ext cx="828486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2300" b="0"/>
            </a:lvl1pPr>
          </a:lstStyle>
          <a:p>
            <a:r>
              <a:t>Label</a:t>
            </a:r>
          </a:p>
        </p:txBody>
      </p:sp>
      <p:sp>
        <p:nvSpPr>
          <p:cNvPr id="187" name="Line"/>
          <p:cNvSpPr/>
          <p:nvPr/>
        </p:nvSpPr>
        <p:spPr>
          <a:xfrm flipH="1">
            <a:off x="14197600" y="10162296"/>
            <a:ext cx="640473" cy="327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8" name="Input"/>
          <p:cNvSpPr txBox="1"/>
          <p:nvPr/>
        </p:nvSpPr>
        <p:spPr>
          <a:xfrm>
            <a:off x="14806200" y="9934776"/>
            <a:ext cx="779997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2300" b="0"/>
            </a:lvl1pPr>
          </a:lstStyle>
          <a:p>
            <a:r>
              <a:t>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8" animBg="1" advAuto="0"/>
      <p:bldP spid="180" grpId="2" animBg="1" advAuto="0"/>
      <p:bldP spid="181" grpId="1" animBg="1" advAuto="0"/>
      <p:bldP spid="182" grpId="7" animBg="1" advAuto="0"/>
      <p:bldP spid="183" grpId="3" animBg="1" advAuto="0"/>
      <p:bldP spid="184" grpId="4" animBg="1" advAuto="0"/>
      <p:bldP spid="185" grpId="5" animBg="1" advAuto="0"/>
      <p:bldP spid="186" grpId="6" animBg="1" advAuto="0"/>
      <p:bldP spid="187" grpId="9" animBg="1" advAuto="0"/>
      <p:bldP spid="188" grpId="1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TO MAKE A CUSTOM BLOCK IN EV3 CLASSROOM"/>
          <p:cNvSpPr txBox="1">
            <a:spLocks noGrp="1"/>
          </p:cNvSpPr>
          <p:nvPr>
            <p:ph type="title" idx="4294967295"/>
          </p:nvPr>
        </p:nvSpPr>
        <p:spPr>
          <a:xfrm>
            <a:off x="-420544" y="-13855"/>
            <a:ext cx="25225088" cy="90118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</p:spPr>
        <p:txBody>
          <a:bodyPr/>
          <a:lstStyle>
            <a:lvl1pPr defTabSz="817244">
              <a:defRPr sz="5346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HOW TO MAKE A CUSTOM BLOCK IN EV3 CLASSROOM</a:t>
            </a:r>
          </a:p>
        </p:txBody>
      </p:sp>
      <p:sp>
        <p:nvSpPr>
          <p:cNvPr id="191" name="Thank You…"/>
          <p:cNvSpPr txBox="1"/>
          <p:nvPr/>
        </p:nvSpPr>
        <p:spPr>
          <a:xfrm>
            <a:off x="6969404" y="3373429"/>
            <a:ext cx="10445192" cy="6969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1200" b="0">
                <a:solidFill>
                  <a:schemeClr val="accent1">
                    <a:hueOff val="114395"/>
                    <a:lumOff val="-24975"/>
                  </a:schemeClr>
                </a:solidFill>
                <a:effectLst>
                  <a:outerShdw blurRad="76200" dist="63500" dir="27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Medium"/>
              </a:defRPr>
            </a:pPr>
            <a:r>
              <a:t>Thank You</a:t>
            </a:r>
          </a:p>
          <a:p>
            <a:pPr>
              <a:defRPr sz="11200" b="0">
                <a:effectLst>
                  <a:outerShdw blurRad="76200" dist="63500" dir="27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11200" b="0">
                <a:effectLst>
                  <a:outerShdw blurRad="76200" dist="63500" dir="27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  <a:p>
            <a:pPr>
              <a:defRPr sz="11200" b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effectLst>
                  <a:outerShdw blurRad="76200" dist="63500" dir="27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 Medium"/>
              </a:defRPr>
            </a:pPr>
            <a:r>
              <a:t>Any Questions?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361</Words>
  <Application>Microsoft Macintosh PowerPoint</Application>
  <PresentationFormat>Custom</PresentationFormat>
  <Paragraphs>29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Helvetica Neue</vt:lpstr>
      <vt:lpstr>Helvetica Neue Light</vt:lpstr>
      <vt:lpstr>Helvetica Neue Medium</vt:lpstr>
      <vt:lpstr>White</vt:lpstr>
      <vt:lpstr>How to make a custom block in EV3 Classroom</vt:lpstr>
      <vt:lpstr>HOW TO MAKE A CUSTOM BLOCK IN EV3 CLASSROOM</vt:lpstr>
      <vt:lpstr>HOW TO MAKE A CUSTOM BLOCK IN EV3 CLASSROOM</vt:lpstr>
      <vt:lpstr>HOW TO MAKE A CUSTOM BLOCK IN EV3 CLASSROOM</vt:lpstr>
      <vt:lpstr>HOW TO MAKE A CUSTOM BLOCK IN EV3 CLASSROOM</vt:lpstr>
      <vt:lpstr>HOW TO MAKE A CUSTOM BLOCK IN EV3 CLASSROOM</vt:lpstr>
      <vt:lpstr>HOW TO MAKE A CUSTOM BLOCK IN EV3 CLASSROOM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make a custom block in EV3 Classroom</dc:title>
  <cp:lastModifiedBy>Amit Dongol</cp:lastModifiedBy>
  <cp:revision>1</cp:revision>
  <dcterms:modified xsi:type="dcterms:W3CDTF">2022-03-29T20:54:25Z</dcterms:modified>
</cp:coreProperties>
</file>